
<file path=[Content_Types].xml><?xml version="1.0" encoding="utf-8"?>
<Types xmlns="http://schemas.openxmlformats.org/package/2006/content-types">
  <Default Extension="bmp" ContentType="image/bmp"/>
  <Default Extension="gif" ContentType="image/gif"/>
  <Default Extension="jpeg" ContentType="image/jpg"/>
  <Default Extension="mov" ContentType="application/movie"/>
  <Default Extension="pdf" ContentType="application/pdf"/>
  <Default Extension="png" ContentType="image/png"/>
  <Default Extension="rels" ContentType="application/vnd.openxmlformats-package.relationships+xml"/>
  <Default Extension="tif" ContentType="image/tif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1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</p:sldIdLst>
  <p:sldSz cx="13716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1pPr>
    <a:lvl2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2pPr>
    <a:lvl3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3pPr>
    <a:lvl4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4pPr>
    <a:lvl5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5pPr>
    <a:lvl6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6pPr>
    <a:lvl7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7pPr>
    <a:lvl8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8pPr>
    <a:lvl9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FFF"/>
          </a:solidFill>
        </a:fill>
      </a:tcStyle>
    </a:wholeTbl>
    <a:band2H>
      <a:tcTxStyle b="def" i="def"/>
      <a:tcStyle>
        <a:tcBdr/>
        <a:fill>
          <a:solidFill>
            <a:srgbClr val="E6F0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1F0CC"/>
          </a:solidFill>
        </a:fill>
      </a:tcStyle>
    </a:wholeTbl>
    <a:band2H>
      <a:tcTxStyle b="def" i="def"/>
      <a:tcStyle>
        <a:tcBdr/>
        <a:fill>
          <a:solidFill>
            <a:srgbClr val="EAF8E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9D1E1"/>
          </a:solidFill>
        </a:fill>
      </a:tcStyle>
    </a:wholeTbl>
    <a:band2H>
      <a:tcTxStyle b="def" i="def"/>
      <a:tcStyle>
        <a:tcBdr/>
        <a:fill>
          <a:solidFill>
            <a:srgbClr val="FCE9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3" Type="http://schemas.openxmlformats.org/officeDocument/2006/relationships/commentAuthors" Target="commentAuthors.xml"/><Relationship Id="rId7" Type="http://schemas.openxmlformats.org/officeDocument/2006/relationships/notesMaster" Target="notesMasters/notesMaster1.xml"/><Relationship Id="rId12" Type="http://schemas.openxmlformats.org/officeDocument/2006/relationships/slide" Target="slides/slide5.xml"/><Relationship Id="rId2" Type="http://schemas.openxmlformats.org/officeDocument/2006/relationships/viewProps" Target="viewProps.xml"/><Relationship Id="rId16" Type="http://schemas.openxmlformats.org/officeDocument/2006/relationships/customXml" Target="../customXml/item3.xml"/><Relationship Id="rId1" Type="http://schemas.openxmlformats.org/officeDocument/2006/relationships/presProps" Target="presProps.xml"/><Relationship Id="rId6" Type="http://schemas.openxmlformats.org/officeDocument/2006/relationships/theme" Target="theme/theme1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1.xml"/><Relationship Id="rId15" Type="http://schemas.openxmlformats.org/officeDocument/2006/relationships/customXml" Target="../customXml/item2.xml"/><Relationship Id="rId10" Type="http://schemas.openxmlformats.org/officeDocument/2006/relationships/slide" Target="slides/slide3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4" Type="http://schemas.openxmlformats.org/officeDocument/2006/relationships/customXml" Target="../customXml/item1.xml"/>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e du titr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 du titre</a:t>
            </a:r>
          </a:p>
        </p:txBody>
      </p:sp>
      <p:sp>
        <p:nvSpPr>
          <p:cNvPr id="12" name="Texte niveau 1…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e niveau 1…"/>
          <p:cNvSpPr txBox="1"/>
          <p:nvPr>
            <p:ph type="body" sz="quarter" idx="1"/>
          </p:nvPr>
        </p:nvSpPr>
        <p:spPr>
          <a:xfrm>
            <a:off x="1343025" y="8036717"/>
            <a:ext cx="11037094" cy="541073"/>
          </a:xfrm>
          <a:prstGeom prst="rect">
            <a:avLst/>
          </a:prstGeom>
        </p:spPr>
        <p:txBody>
          <a:bodyPr/>
          <a:lstStyle>
            <a:lvl1pPr>
              <a:defRPr i="1" sz="3200"/>
            </a:lvl1pPr>
            <a:lvl2pPr>
              <a:defRPr i="1" sz="3200"/>
            </a:lvl2pPr>
            <a:lvl3pPr>
              <a:defRPr i="1" sz="3200"/>
            </a:lvl3pPr>
            <a:lvl4pPr>
              <a:defRPr i="1" sz="3200"/>
            </a:lvl4pPr>
            <a:lvl5pPr>
              <a:defRPr i="1" sz="32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94" name="« Saisissez une citation ici. »"/>
          <p:cNvSpPr txBox="1"/>
          <p:nvPr>
            <p:ph type="body" sz="quarter" idx="21"/>
          </p:nvPr>
        </p:nvSpPr>
        <p:spPr>
          <a:xfrm>
            <a:off x="1343024" y="6262797"/>
            <a:ext cx="11037096" cy="776069"/>
          </a:xfrm>
          <a:prstGeom prst="rect">
            <a:avLst/>
          </a:prstGeom>
        </p:spPr>
        <p:txBody>
          <a:bodyPr anchor="ctr"/>
          <a:lstStyle/>
          <a:p>
            <a:pPr>
              <a:defRPr sz="48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95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ue d’une plage et de la mer depuis une dune de sable avec de l’herbe"/>
          <p:cNvSpPr/>
          <p:nvPr>
            <p:ph type="pic" idx="21"/>
          </p:nvPr>
        </p:nvSpPr>
        <p:spPr>
          <a:xfrm>
            <a:off x="-28575" y="2286000"/>
            <a:ext cx="13773150" cy="9182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0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ue d’une plage et de la mer depuis une dune de sable avec de l’herbe"/>
          <p:cNvSpPr/>
          <p:nvPr>
            <p:ph type="pic" sz="half" idx="21"/>
          </p:nvPr>
        </p:nvSpPr>
        <p:spPr>
          <a:xfrm>
            <a:off x="1758357" y="2778917"/>
            <a:ext cx="10201276" cy="680085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1" name="Texte du titre"/>
          <p:cNvSpPr txBox="1"/>
          <p:nvPr>
            <p:ph type="title"/>
          </p:nvPr>
        </p:nvSpPr>
        <p:spPr>
          <a:xfrm>
            <a:off x="357186" y="8351042"/>
            <a:ext cx="13001627" cy="1128715"/>
          </a:xfrm>
          <a:prstGeom prst="rect">
            <a:avLst/>
          </a:prstGeom>
        </p:spPr>
        <p:txBody>
          <a:bodyPr/>
          <a:lstStyle/>
          <a:p>
            <a:pPr/>
            <a:r>
              <a:t>Texte du titre</a:t>
            </a:r>
          </a:p>
        </p:txBody>
      </p:sp>
      <p:sp>
        <p:nvSpPr>
          <p:cNvPr id="22" name="Texte niveau 1…"/>
          <p:cNvSpPr txBox="1"/>
          <p:nvPr>
            <p:ph type="body" sz="quarter" idx="1"/>
          </p:nvPr>
        </p:nvSpPr>
        <p:spPr>
          <a:xfrm>
            <a:off x="357186" y="9436892"/>
            <a:ext cx="13001627" cy="892971"/>
          </a:xfrm>
          <a:prstGeom prst="rect">
            <a:avLst/>
          </a:prstGeom>
        </p:spPr>
        <p:txBody>
          <a:bodyPr/>
          <a:lstStyle/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2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- Centr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e du titre"/>
          <p:cNvSpPr txBox="1"/>
          <p:nvPr>
            <p:ph type="title"/>
          </p:nvPr>
        </p:nvSpPr>
        <p:spPr>
          <a:xfrm>
            <a:off x="1000125" y="5550692"/>
            <a:ext cx="11715750" cy="2614616"/>
          </a:xfrm>
          <a:prstGeom prst="rect">
            <a:avLst/>
          </a:prstGeom>
        </p:spPr>
        <p:txBody>
          <a:bodyPr anchor="ctr"/>
          <a:lstStyle/>
          <a:p>
            <a:pPr/>
            <a:r>
              <a:t>Texte du titre</a:t>
            </a:r>
          </a:p>
        </p:txBody>
      </p:sp>
      <p:sp>
        <p:nvSpPr>
          <p:cNvPr id="31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éron volant bas au-dessus d’une plage avec une petite clôture au premier plan"/>
          <p:cNvSpPr/>
          <p:nvPr>
            <p:ph type="pic" sz="half" idx="21"/>
          </p:nvPr>
        </p:nvSpPr>
        <p:spPr>
          <a:xfrm>
            <a:off x="7215186" y="3536155"/>
            <a:ext cx="6450808" cy="645080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9" name="Texte du titre"/>
          <p:cNvSpPr txBox="1"/>
          <p:nvPr>
            <p:ph type="title"/>
          </p:nvPr>
        </p:nvSpPr>
        <p:spPr>
          <a:xfrm>
            <a:off x="928687" y="3536155"/>
            <a:ext cx="5750720" cy="3121820"/>
          </a:xfrm>
          <a:prstGeom prst="rect">
            <a:avLst/>
          </a:prstGeom>
        </p:spPr>
        <p:txBody>
          <a:bodyPr/>
          <a:lstStyle>
            <a:lvl1pPr>
              <a:defRPr sz="8400"/>
            </a:lvl1pPr>
          </a:lstStyle>
          <a:p>
            <a:pPr/>
            <a:r>
              <a:t>Texte du titre</a:t>
            </a:r>
          </a:p>
        </p:txBody>
      </p:sp>
      <p:sp>
        <p:nvSpPr>
          <p:cNvPr id="40" name="Texte niveau 1…"/>
          <p:cNvSpPr txBox="1"/>
          <p:nvPr>
            <p:ph type="body" sz="quarter" idx="1"/>
          </p:nvPr>
        </p:nvSpPr>
        <p:spPr>
          <a:xfrm>
            <a:off x="928687" y="6672261"/>
            <a:ext cx="5750720" cy="3221833"/>
          </a:xfrm>
          <a:prstGeom prst="rect">
            <a:avLst/>
          </a:prstGeom>
        </p:spPr>
        <p:txBody>
          <a:bodyPr/>
          <a:lstStyle/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1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- Ha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e du titre"/>
          <p:cNvSpPr txBox="1"/>
          <p:nvPr>
            <p:ph type="title"/>
          </p:nvPr>
        </p:nvSpPr>
        <p:spPr>
          <a:xfrm>
            <a:off x="950117" y="3200400"/>
            <a:ext cx="11815766" cy="1285875"/>
          </a:xfrm>
          <a:prstGeom prst="rect">
            <a:avLst/>
          </a:prstGeom>
        </p:spPr>
        <p:txBody>
          <a:bodyPr anchor="ctr"/>
          <a:lstStyle/>
          <a:p>
            <a:pPr/>
            <a:r>
              <a:t>Texte du titre</a:t>
            </a:r>
          </a:p>
        </p:txBody>
      </p:sp>
      <p:sp>
        <p:nvSpPr>
          <p:cNvPr id="49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e du titre"/>
          <p:cNvSpPr txBox="1"/>
          <p:nvPr>
            <p:ph type="title"/>
          </p:nvPr>
        </p:nvSpPr>
        <p:spPr>
          <a:xfrm>
            <a:off x="950117" y="3200400"/>
            <a:ext cx="11815766" cy="1285875"/>
          </a:xfrm>
          <a:prstGeom prst="rect">
            <a:avLst/>
          </a:prstGeom>
        </p:spPr>
        <p:txBody>
          <a:bodyPr anchor="ctr"/>
          <a:lstStyle/>
          <a:p>
            <a:pPr/>
            <a:r>
              <a:t>Texte du titre</a:t>
            </a:r>
          </a:p>
        </p:txBody>
      </p:sp>
      <p:sp>
        <p:nvSpPr>
          <p:cNvPr id="57" name="Texte niveau 1…"/>
          <p:cNvSpPr txBox="1"/>
          <p:nvPr>
            <p:ph type="body" sz="half" idx="1"/>
          </p:nvPr>
        </p:nvSpPr>
        <p:spPr>
          <a:xfrm>
            <a:off x="950117" y="4772025"/>
            <a:ext cx="11815766" cy="5229225"/>
          </a:xfrm>
          <a:prstGeom prst="rect">
            <a:avLst/>
          </a:prstGeom>
        </p:spPr>
        <p:txBody>
          <a:bodyPr anchor="ctr"/>
          <a:lstStyle>
            <a:lvl1pPr marL="635000" indent="-635000" algn="l">
              <a:spcBef>
                <a:spcPts val="5900"/>
              </a:spcBef>
              <a:buSzPct val="125000"/>
              <a:buChar char="•"/>
              <a:defRPr sz="4800"/>
            </a:lvl1pPr>
            <a:lvl2pPr marL="1270000" indent="-635000" algn="l">
              <a:spcBef>
                <a:spcPts val="5900"/>
              </a:spcBef>
              <a:buSzPct val="125000"/>
              <a:buChar char="•"/>
              <a:defRPr sz="4800"/>
            </a:lvl2pPr>
            <a:lvl3pPr marL="1905000" indent="-635000" algn="l">
              <a:spcBef>
                <a:spcPts val="5900"/>
              </a:spcBef>
              <a:buSzPct val="125000"/>
              <a:buChar char="•"/>
              <a:defRPr sz="4800"/>
            </a:lvl3pPr>
            <a:lvl4pPr marL="2540000" indent="-635000" algn="l">
              <a:spcBef>
                <a:spcPts val="5900"/>
              </a:spcBef>
              <a:buSzPct val="125000"/>
              <a:buChar char="•"/>
              <a:defRPr sz="4800"/>
            </a:lvl4pPr>
            <a:lvl5pPr marL="3175000" indent="-635000" algn="l">
              <a:spcBef>
                <a:spcPts val="5900"/>
              </a:spcBef>
              <a:buSzPct val="125000"/>
              <a:buChar char="•"/>
              <a:defRPr sz="48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58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, puces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Chemin sableux entre deux collines menant à l’océan"/>
          <p:cNvSpPr/>
          <p:nvPr>
            <p:ph type="pic" sz="half" idx="21"/>
          </p:nvPr>
        </p:nvSpPr>
        <p:spPr>
          <a:xfrm>
            <a:off x="6165055" y="4772025"/>
            <a:ext cx="7843840" cy="522922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6" name="Texte du titre"/>
          <p:cNvSpPr txBox="1"/>
          <p:nvPr>
            <p:ph type="title"/>
          </p:nvPr>
        </p:nvSpPr>
        <p:spPr>
          <a:xfrm>
            <a:off x="950117" y="3200400"/>
            <a:ext cx="11815766" cy="1285875"/>
          </a:xfrm>
          <a:prstGeom prst="rect">
            <a:avLst/>
          </a:prstGeom>
        </p:spPr>
        <p:txBody>
          <a:bodyPr anchor="ctr"/>
          <a:lstStyle/>
          <a:p>
            <a:pPr/>
            <a:r>
              <a:t>Texte du titre</a:t>
            </a:r>
          </a:p>
        </p:txBody>
      </p:sp>
      <p:sp>
        <p:nvSpPr>
          <p:cNvPr id="67" name="Texte niveau 1…"/>
          <p:cNvSpPr txBox="1"/>
          <p:nvPr>
            <p:ph type="body" sz="quarter" idx="1"/>
          </p:nvPr>
        </p:nvSpPr>
        <p:spPr>
          <a:xfrm>
            <a:off x="950117" y="4772025"/>
            <a:ext cx="5750721" cy="5229225"/>
          </a:xfrm>
          <a:prstGeom prst="rect">
            <a:avLst/>
          </a:prstGeom>
        </p:spPr>
        <p:txBody>
          <a:bodyPr anchor="ctr"/>
          <a:lstStyle>
            <a:lvl1pPr marL="558800" indent="-558800" algn="l">
              <a:spcBef>
                <a:spcPts val="4500"/>
              </a:spcBef>
              <a:buSzPct val="125000"/>
              <a:buChar char="•"/>
              <a:defRPr sz="3800"/>
            </a:lvl1pPr>
            <a:lvl2pPr marL="1117600" indent="-558800" algn="l">
              <a:spcBef>
                <a:spcPts val="4500"/>
              </a:spcBef>
              <a:buSzPct val="125000"/>
              <a:buChar char="•"/>
              <a:defRPr sz="3800"/>
            </a:lvl2pPr>
            <a:lvl3pPr marL="1676400" indent="-558800" algn="l">
              <a:spcBef>
                <a:spcPts val="4500"/>
              </a:spcBef>
              <a:buSzPct val="125000"/>
              <a:buChar char="•"/>
              <a:defRPr sz="3800"/>
            </a:lvl3pPr>
            <a:lvl4pPr marL="2235200" indent="-558800" algn="l">
              <a:spcBef>
                <a:spcPts val="4500"/>
              </a:spcBef>
              <a:buSzPct val="125000"/>
              <a:buChar char="•"/>
              <a:defRPr sz="3800"/>
            </a:lvl4pPr>
            <a:lvl5pPr marL="2794000" indent="-558800" algn="l">
              <a:spcBef>
                <a:spcPts val="4500"/>
              </a:spcBef>
              <a:buSzPct val="125000"/>
              <a:buChar char="•"/>
              <a:defRPr sz="38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68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e niveau 1…"/>
          <p:cNvSpPr txBox="1"/>
          <p:nvPr>
            <p:ph type="body" sz="half" idx="1"/>
          </p:nvPr>
        </p:nvSpPr>
        <p:spPr>
          <a:xfrm>
            <a:off x="950117" y="4000500"/>
            <a:ext cx="11815766" cy="5715000"/>
          </a:xfrm>
          <a:prstGeom prst="rect">
            <a:avLst/>
          </a:prstGeom>
        </p:spPr>
        <p:txBody>
          <a:bodyPr anchor="ctr"/>
          <a:lstStyle>
            <a:lvl1pPr marL="635000" indent="-635000" algn="l">
              <a:spcBef>
                <a:spcPts val="5900"/>
              </a:spcBef>
              <a:buSzPct val="125000"/>
              <a:buChar char="•"/>
              <a:defRPr sz="4800"/>
            </a:lvl1pPr>
            <a:lvl2pPr marL="1270000" indent="-635000" algn="l">
              <a:spcBef>
                <a:spcPts val="5900"/>
              </a:spcBef>
              <a:buSzPct val="125000"/>
              <a:buChar char="•"/>
              <a:defRPr sz="4800"/>
            </a:lvl2pPr>
            <a:lvl3pPr marL="1905000" indent="-635000" algn="l">
              <a:spcBef>
                <a:spcPts val="5900"/>
              </a:spcBef>
              <a:buSzPct val="125000"/>
              <a:buChar char="•"/>
              <a:defRPr sz="4800"/>
            </a:lvl3pPr>
            <a:lvl4pPr marL="2540000" indent="-635000" algn="l">
              <a:spcBef>
                <a:spcPts val="5900"/>
              </a:spcBef>
              <a:buSzPct val="125000"/>
              <a:buChar char="•"/>
              <a:defRPr sz="4800"/>
            </a:lvl4pPr>
            <a:lvl5pPr marL="3175000" indent="-635000" algn="l">
              <a:spcBef>
                <a:spcPts val="5900"/>
              </a:spcBef>
              <a:buSzPct val="125000"/>
              <a:buChar char="•"/>
              <a:defRPr sz="48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76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3 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hemin sableux entre deux collines menant à l’océan"/>
          <p:cNvSpPr/>
          <p:nvPr>
            <p:ph type="pic" sz="quarter" idx="21"/>
          </p:nvPr>
        </p:nvSpPr>
        <p:spPr>
          <a:xfrm>
            <a:off x="8606432" y="6965156"/>
            <a:ext cx="4682729" cy="312182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4" name="Héron volant bas au-dessus d’une plage avec une petite clôture au premier plan"/>
          <p:cNvSpPr/>
          <p:nvPr>
            <p:ph type="pic" sz="quarter" idx="22"/>
          </p:nvPr>
        </p:nvSpPr>
        <p:spPr>
          <a:xfrm>
            <a:off x="8865392" y="3486150"/>
            <a:ext cx="4164808" cy="416480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5" name="Vue d’une plage et de la mer depuis une dune de sable avec de l’herbe"/>
          <p:cNvSpPr/>
          <p:nvPr>
            <p:ph type="pic" sz="half" idx="23"/>
          </p:nvPr>
        </p:nvSpPr>
        <p:spPr>
          <a:xfrm>
            <a:off x="-557213" y="3636167"/>
            <a:ext cx="9676211" cy="645080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6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e du titre"/>
          <p:cNvSpPr txBox="1"/>
          <p:nvPr>
            <p:ph type="title"/>
          </p:nvPr>
        </p:nvSpPr>
        <p:spPr>
          <a:xfrm>
            <a:off x="1000125" y="4293392"/>
            <a:ext cx="11715750" cy="26146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8575" tIns="28575" rIns="28575" bIns="28575" anchor="b">
            <a:normAutofit fontScale="100000" lnSpcReduction="0"/>
          </a:bodyPr>
          <a:lstStyle/>
          <a:p>
            <a:pPr/>
            <a:r>
              <a:t>Texte du titre</a:t>
            </a:r>
          </a:p>
        </p:txBody>
      </p:sp>
      <p:sp>
        <p:nvSpPr>
          <p:cNvPr id="3" name="Texte niveau 1…"/>
          <p:cNvSpPr txBox="1"/>
          <p:nvPr>
            <p:ph type="body" idx="1"/>
          </p:nvPr>
        </p:nvSpPr>
        <p:spPr>
          <a:xfrm>
            <a:off x="1000125" y="6979442"/>
            <a:ext cx="11715750" cy="8929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8575" tIns="28575" rIns="28575" bIns="28575">
            <a:normAutofit fontScale="100000" lnSpcReduction="0"/>
          </a:bodyPr>
          <a:lstStyle/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" name="Numéro de diapositive"/>
          <p:cNvSpPr txBox="1"/>
          <p:nvPr>
            <p:ph type="sldNum" sz="quarter" idx="2"/>
          </p:nvPr>
        </p:nvSpPr>
        <p:spPr>
          <a:xfrm>
            <a:off x="6650033" y="10358436"/>
            <a:ext cx="408789" cy="416610"/>
          </a:xfrm>
          <a:prstGeom prst="rect">
            <a:avLst/>
          </a:prstGeom>
          <a:ln w="12700">
            <a:miter lim="400000"/>
          </a:ln>
        </p:spPr>
        <p:txBody>
          <a:bodyPr wrap="none" lIns="28575" tIns="28575" rIns="28575" bIns="28575">
            <a:spAutoFit/>
          </a:bodyPr>
          <a:lstStyle>
            <a:lvl1pPr>
              <a:defRPr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9pPr>
    </p:titleStyle>
    <p:body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7.png"/><Relationship Id="rId5" Type="http://schemas.openxmlformats.org/officeDocument/2006/relationships/image" Target="../media/image8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9.png"/><Relationship Id="rId5" Type="http://schemas.openxmlformats.org/officeDocument/2006/relationships/image" Target="../media/image10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48BED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44515" y="776854"/>
            <a:ext cx="9426970" cy="5380965"/>
          </a:xfrm>
          <a:prstGeom prst="rect">
            <a:avLst/>
          </a:prstGeom>
          <a:ln w="12700">
            <a:miter lim="400000"/>
          </a:ln>
        </p:spPr>
      </p:pic>
      <p:pic>
        <p:nvPicPr>
          <p:cNvPr id="120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613200" y="5687053"/>
            <a:ext cx="6489600" cy="15922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1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66584" y="8491543"/>
            <a:ext cx="11982832" cy="3486316"/>
          </a:xfrm>
          <a:prstGeom prst="rect">
            <a:avLst/>
          </a:prstGeom>
          <a:ln w="12700">
            <a:miter lim="400000"/>
          </a:ln>
        </p:spPr>
      </p:pic>
      <p:pic>
        <p:nvPicPr>
          <p:cNvPr id="122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-4613" y="12339853"/>
            <a:ext cx="13421869" cy="142603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EA595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66584" y="8491543"/>
            <a:ext cx="11982832" cy="3486316"/>
          </a:xfrm>
          <a:prstGeom prst="rect">
            <a:avLst/>
          </a:prstGeom>
          <a:ln w="12700">
            <a:miter lim="400000"/>
          </a:ln>
        </p:spPr>
      </p:pic>
      <p:pic>
        <p:nvPicPr>
          <p:cNvPr id="125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4613" y="12339852"/>
            <a:ext cx="13421869" cy="1426034"/>
          </a:xfrm>
          <a:prstGeom prst="rect">
            <a:avLst/>
          </a:prstGeom>
          <a:ln w="12700">
            <a:miter lim="400000"/>
          </a:ln>
        </p:spPr>
      </p:pic>
      <p:pic>
        <p:nvPicPr>
          <p:cNvPr id="126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144515" y="762599"/>
            <a:ext cx="9426970" cy="8947544"/>
          </a:xfrm>
          <a:prstGeom prst="rect">
            <a:avLst/>
          </a:prstGeom>
          <a:ln w="12700">
            <a:miter lim="400000"/>
          </a:ln>
        </p:spPr>
      </p:pic>
      <p:pic>
        <p:nvPicPr>
          <p:cNvPr id="127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645858" y="5800629"/>
            <a:ext cx="6424284" cy="175914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1C34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66584" y="8491543"/>
            <a:ext cx="11982832" cy="3486316"/>
          </a:xfrm>
          <a:prstGeom prst="rect">
            <a:avLst/>
          </a:prstGeom>
          <a:ln w="12700">
            <a:miter lim="400000"/>
          </a:ln>
        </p:spPr>
      </p:pic>
      <p:pic>
        <p:nvPicPr>
          <p:cNvPr id="130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4613" y="12339852"/>
            <a:ext cx="13421869" cy="1426034"/>
          </a:xfrm>
          <a:prstGeom prst="rect">
            <a:avLst/>
          </a:prstGeom>
          <a:ln w="12700">
            <a:miter lim="400000"/>
          </a:ln>
        </p:spPr>
      </p:pic>
      <p:pic>
        <p:nvPicPr>
          <p:cNvPr id="131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144515" y="772060"/>
            <a:ext cx="9426970" cy="8928622"/>
          </a:xfrm>
          <a:prstGeom prst="rect">
            <a:avLst/>
          </a:prstGeom>
          <a:ln w="12700">
            <a:miter lim="400000"/>
          </a:ln>
        </p:spPr>
      </p:pic>
      <p:pic>
        <p:nvPicPr>
          <p:cNvPr id="132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613200" y="5663546"/>
            <a:ext cx="6489600" cy="15922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B4BE4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66584" y="8491543"/>
            <a:ext cx="11982832" cy="3486316"/>
          </a:xfrm>
          <a:prstGeom prst="rect">
            <a:avLst/>
          </a:prstGeom>
          <a:ln w="12700">
            <a:miter lim="400000"/>
          </a:ln>
        </p:spPr>
      </p:pic>
      <p:pic>
        <p:nvPicPr>
          <p:cNvPr id="135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4613" y="12339852"/>
            <a:ext cx="13421869" cy="1426034"/>
          </a:xfrm>
          <a:prstGeom prst="rect">
            <a:avLst/>
          </a:prstGeom>
          <a:ln w="12700">
            <a:miter lim="400000"/>
          </a:ln>
        </p:spPr>
      </p:pic>
      <p:pic>
        <p:nvPicPr>
          <p:cNvPr id="136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144515" y="761422"/>
            <a:ext cx="9426970" cy="8941956"/>
          </a:xfrm>
          <a:prstGeom prst="rect">
            <a:avLst/>
          </a:prstGeom>
          <a:ln w="12700">
            <a:miter lim="400000"/>
          </a:ln>
        </p:spPr>
      </p:pic>
      <p:pic>
        <p:nvPicPr>
          <p:cNvPr id="137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461522" y="4449000"/>
            <a:ext cx="6489599" cy="15922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49D3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66584" y="8491543"/>
            <a:ext cx="11982832" cy="3486316"/>
          </a:xfrm>
          <a:prstGeom prst="rect">
            <a:avLst/>
          </a:prstGeom>
          <a:ln w="12700">
            <a:miter lim="400000"/>
          </a:ln>
        </p:spPr>
      </p:pic>
      <p:pic>
        <p:nvPicPr>
          <p:cNvPr id="140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4613" y="12339852"/>
            <a:ext cx="13421869" cy="1426034"/>
          </a:xfrm>
          <a:prstGeom prst="rect">
            <a:avLst/>
          </a:prstGeom>
          <a:ln w="12700">
            <a:miter lim="400000"/>
          </a:ln>
        </p:spPr>
      </p:pic>
      <p:pic>
        <p:nvPicPr>
          <p:cNvPr id="141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144515" y="744383"/>
            <a:ext cx="9426970" cy="8941957"/>
          </a:xfrm>
          <a:prstGeom prst="rect">
            <a:avLst/>
          </a:prstGeom>
          <a:ln w="12700">
            <a:miter lim="400000"/>
          </a:ln>
        </p:spPr>
      </p:pic>
      <p:pic>
        <p:nvPicPr>
          <p:cNvPr id="142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641197" y="3342234"/>
            <a:ext cx="6433606" cy="171551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48BED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66584" y="8491543"/>
            <a:ext cx="11982832" cy="3486316"/>
          </a:xfrm>
          <a:prstGeom prst="rect">
            <a:avLst/>
          </a:prstGeom>
          <a:ln w="12700">
            <a:miter lim="400000"/>
          </a:ln>
        </p:spPr>
      </p:pic>
      <p:pic>
        <p:nvPicPr>
          <p:cNvPr id="145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4613" y="12339852"/>
            <a:ext cx="13421869" cy="1426034"/>
          </a:xfrm>
          <a:prstGeom prst="rect">
            <a:avLst/>
          </a:prstGeom>
          <a:ln w="12700">
            <a:miter lim="400000"/>
          </a:ln>
        </p:spPr>
      </p:pic>
      <p:pic>
        <p:nvPicPr>
          <p:cNvPr id="146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144515" y="768083"/>
            <a:ext cx="9426970" cy="8928634"/>
          </a:xfrm>
          <a:prstGeom prst="rect">
            <a:avLst/>
          </a:prstGeom>
          <a:ln w="12700">
            <a:miter lim="400000"/>
          </a:ln>
        </p:spPr>
      </p:pic>
      <p:pic>
        <p:nvPicPr>
          <p:cNvPr id="147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613200" y="4550600"/>
            <a:ext cx="6489600" cy="15922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28575" tIns="28575" rIns="28575" bIns="28575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28575" tIns="28575" rIns="28575" bIns="28575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D699CF9005143479F72AE8C26A9FB09" ma:contentTypeVersion="11" ma:contentTypeDescription="Create a new document." ma:contentTypeScope="" ma:versionID="c5352c79c3c8b598b2673fbd012d30c6">
  <xsd:schema xmlns:xsd="http://www.w3.org/2001/XMLSchema" xmlns:xs="http://www.w3.org/2001/XMLSchema" xmlns:p="http://schemas.microsoft.com/office/2006/metadata/properties" xmlns:ns2="b9364544-115f-4f1d-a97d-08b068052966" xmlns:ns3="dbe0a2f8-f234-48db-abf2-771791b90edf" targetNamespace="http://schemas.microsoft.com/office/2006/metadata/properties" ma:root="true" ma:fieldsID="be7a57ced47aed7fb92b56a9a3dddb0c" ns2:_="" ns3:_="">
    <xsd:import namespace="b9364544-115f-4f1d-a97d-08b068052966"/>
    <xsd:import namespace="dbe0a2f8-f234-48db-abf2-771791b90e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364544-115f-4f1d-a97d-08b0680529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75503ba6-c77d-4a47-a49f-513eb447c3e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e0a2f8-f234-48db-abf2-771791b90edf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ae6c9035-a67f-453c-912e-10d3e9724b7b}" ma:internalName="TaxCatchAll" ma:showField="CatchAllData" ma:web="dbe0a2f8-f234-48db-abf2-771791b90ed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be0a2f8-f234-48db-abf2-771791b90edf" xsi:nil="true"/>
    <lcf76f155ced4ddcb4097134ff3c332f xmlns="b9364544-115f-4f1d-a97d-08b06805296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7B85A15-15CD-4349-AFB7-C50C997C6DDF}"/>
</file>

<file path=customXml/itemProps2.xml><?xml version="1.0" encoding="utf-8"?>
<ds:datastoreItem xmlns:ds="http://schemas.openxmlformats.org/officeDocument/2006/customXml" ds:itemID="{8EC87461-2709-4FB2-BBA6-F8BA0DA2F3AC}"/>
</file>

<file path=customXml/itemProps3.xml><?xml version="1.0" encoding="utf-8"?>
<ds:datastoreItem xmlns:ds="http://schemas.openxmlformats.org/officeDocument/2006/customXml" ds:itemID="{BFB2AD38-DF6B-4FA9-BFF0-73A87F06484E}"/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0x0101002D699CF9005143479F72AE8C26A9FB09</vt:lpwstr>
  </property>
</Properties>
</file>